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9462EF3-3C4F-43EE-ACEE-D4B806740EA3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786BE5-D2A3-4BF0-8B30-D7403E61B3DC}" type="datetimeFigureOut">
              <a:rPr lang="en-US" dirty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334990-F73A-445A-BB4C-B5E15A7BF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056" y="1882066"/>
            <a:ext cx="9959887" cy="2672178"/>
          </a:xfrm>
        </p:spPr>
        <p:txBody>
          <a:bodyPr/>
          <a:lstStyle/>
          <a:p>
            <a:r>
              <a:rPr lang="it-IT" sz="6600" dirty="0"/>
              <a:t>MHW2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07EEEE-DBC6-4B8F-B6B3-704AC126C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3630" y="4697479"/>
            <a:ext cx="8825658" cy="1321579"/>
          </a:xfrm>
        </p:spPr>
        <p:txBody>
          <a:bodyPr>
            <a:normAutofit/>
          </a:bodyPr>
          <a:lstStyle/>
          <a:p>
            <a:r>
              <a:rPr lang="it-IT" sz="2000" dirty="0"/>
              <a:t>Jhaveil calvino</a:t>
            </a:r>
          </a:p>
          <a:p>
            <a:r>
              <a:rPr lang="it-IT" sz="2000" dirty="0"/>
              <a:t>O46002117</a:t>
            </a:r>
          </a:p>
          <a:p>
            <a:r>
              <a:rPr lang="it-IT" sz="2000" dirty="0"/>
              <a:t>7/4/2021</a:t>
            </a:r>
          </a:p>
        </p:txBody>
      </p:sp>
    </p:spTree>
    <p:extLst>
      <p:ext uri="{BB962C8B-B14F-4D97-AF65-F5344CB8AC3E}">
        <p14:creationId xmlns:p14="http://schemas.microsoft.com/office/powerpoint/2010/main" val="1175499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252E50-195E-49AF-B556-B907D57C8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079" y="973669"/>
            <a:ext cx="8825659" cy="706964"/>
          </a:xfrm>
        </p:spPr>
        <p:txBody>
          <a:bodyPr/>
          <a:lstStyle/>
          <a:p>
            <a:pPr algn="ctr"/>
            <a:r>
              <a:rPr lang="it-IT" dirty="0"/>
              <a:t>Ricerca – funzione cerca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4341FA5-E19A-468F-9883-644A05FED3F9}"/>
              </a:ext>
            </a:extLst>
          </p:cNvPr>
          <p:cNvSpPr txBox="1"/>
          <p:nvPr/>
        </p:nvSpPr>
        <p:spPr>
          <a:xfrm>
            <a:off x="519112" y="2503958"/>
            <a:ext cx="1115377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Cerca() funziona tramite un confronto che viene effettuato dal valore preso in input, trasformato in </a:t>
            </a:r>
            <a:r>
              <a:rPr lang="it-IT" sz="2200" dirty="0" err="1"/>
              <a:t>lower</a:t>
            </a:r>
            <a:r>
              <a:rPr lang="it-IT" sz="2200" dirty="0"/>
              <a:t> case, con il nome del team presente nel div di ciascun team, anch’esso trasformato in </a:t>
            </a:r>
            <a:r>
              <a:rPr lang="it-IT" sz="2200" dirty="0" err="1"/>
              <a:t>lower</a:t>
            </a:r>
            <a:r>
              <a:rPr lang="it-IT" sz="2200" dirty="0"/>
              <a:t> case,( poteva anche essere usato l’id dei div, ma visto che ciascun id è associato ad un solo nome del team risulta equivalente, per cui questa scelta non ha un motivo specifico).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E645039-6E1C-425D-894D-63724AD74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0" t="19483" r="22621" b="50355"/>
          <a:stretch/>
        </p:blipFill>
        <p:spPr>
          <a:xfrm>
            <a:off x="2273160" y="4435279"/>
            <a:ext cx="7803287" cy="19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07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252E50-195E-49AF-B556-B907D57C8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079" y="973669"/>
            <a:ext cx="8825659" cy="706964"/>
          </a:xfrm>
        </p:spPr>
        <p:txBody>
          <a:bodyPr/>
          <a:lstStyle/>
          <a:p>
            <a:pPr algn="ctr"/>
            <a:r>
              <a:rPr lang="it-IT" dirty="0"/>
              <a:t>Ricerca – funzione cerca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4341FA5-E19A-468F-9883-644A05FED3F9}"/>
              </a:ext>
            </a:extLst>
          </p:cNvPr>
          <p:cNvSpPr txBox="1"/>
          <p:nvPr/>
        </p:nvSpPr>
        <p:spPr>
          <a:xfrm>
            <a:off x="519112" y="2503958"/>
            <a:ext cx="1115377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Lo scopo principale di </a:t>
            </a:r>
            <a:r>
              <a:rPr lang="it-IT" sz="2200" dirty="0" err="1"/>
              <a:t>quesa</a:t>
            </a:r>
            <a:r>
              <a:rPr lang="it-IT" sz="2200" dirty="0"/>
              <a:t> funzione è quello di rendere visibile solamente i team che corrispondono al valore inserito in input, e nascondere tutti gli altri.</a:t>
            </a:r>
          </a:p>
          <a:p>
            <a:endParaRPr lang="it-IT" sz="2200" dirty="0"/>
          </a:p>
          <a:p>
            <a:r>
              <a:rPr lang="it-IT" sz="2200" dirty="0"/>
              <a:t>Nel corpo della funzione sono presenti anche delle condizioni che permettono alla funzione di capire se un determinato team è presente già nei preferiti oppure no. In tal caso il team ovviamente non sarà visualizzato nella lista di tutti team.</a:t>
            </a:r>
          </a:p>
          <a:p>
            <a:endParaRPr lang="it-IT" sz="2200" dirty="0"/>
          </a:p>
          <a:p>
            <a:r>
              <a:rPr lang="it-IT" sz="2200" dirty="0"/>
              <a:t>Alla fine della funzione è presente una condizione di reset, che controlla se la stringa in input sia nulla. In questo caso visualizza tutti team, tranne quelli presenti nella sezione dei preferiti.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7155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370504-CE33-41FF-953B-1EF1C8D7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54" y="964144"/>
            <a:ext cx="8825659" cy="706964"/>
          </a:xfrm>
        </p:spPr>
        <p:txBody>
          <a:bodyPr/>
          <a:lstStyle/>
          <a:p>
            <a:pPr algn="ctr"/>
            <a:r>
              <a:rPr lang="it-IT" dirty="0"/>
              <a:t>LINE-UP TEAMS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408086-47D1-4560-81E8-EC07639E7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773458" cy="3416300"/>
          </a:xfrm>
        </p:spPr>
        <p:txBody>
          <a:bodyPr/>
          <a:lstStyle/>
          <a:p>
            <a:pPr marL="0" indent="0">
              <a:buNone/>
            </a:pPr>
            <a:r>
              <a:rPr lang="it-IT" sz="2400" dirty="0"/>
              <a:t>La pagina «Line Up» visualizza a schermo delle breve informazioni su ogni team che partecipa al Motomondiale.</a:t>
            </a:r>
          </a:p>
          <a:p>
            <a:pPr marL="0" indent="0">
              <a:buNone/>
            </a:pPr>
            <a:r>
              <a:rPr lang="it-IT" sz="2400" dirty="0"/>
              <a:t>Questa pagina è raggiungibile dalla home del sito, cliccando sul collegamento «line up» presente nella barra di navigazione.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B0D0B9-7893-4EB4-BCC0-B9174E911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4" r="28125" b="81347"/>
          <a:stretch/>
        </p:blipFill>
        <p:spPr>
          <a:xfrm>
            <a:off x="428888" y="4791075"/>
            <a:ext cx="11334224" cy="9144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8D89B999-8B0E-44F6-961F-3B44C2554F29}"/>
              </a:ext>
            </a:extLst>
          </p:cNvPr>
          <p:cNvSpPr/>
          <p:nvPr/>
        </p:nvSpPr>
        <p:spPr>
          <a:xfrm>
            <a:off x="6534150" y="4848226"/>
            <a:ext cx="1571625" cy="51435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3421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252E50-195E-49AF-B556-B907D57C8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079" y="973669"/>
            <a:ext cx="8825659" cy="706964"/>
          </a:xfrm>
        </p:spPr>
        <p:txBody>
          <a:bodyPr/>
          <a:lstStyle/>
          <a:p>
            <a:pPr algn="ctr"/>
            <a:r>
              <a:rPr lang="it-IT" dirty="0"/>
              <a:t>LINE-UP - preferiti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7EFE47-CD34-437E-97F0-7CA0F62B6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8" t="47660" r="23833" b="5072"/>
          <a:stretch/>
        </p:blipFill>
        <p:spPr>
          <a:xfrm>
            <a:off x="2749645" y="4021511"/>
            <a:ext cx="5973998" cy="2836489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4790494-C56A-43FA-BD1D-F986CF5E9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271" y="2444121"/>
            <a:ext cx="9773458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/>
              <a:t>Appena aperta la pagina sarà visualizzabile una griglia che mostra tutti i team. E’ possibile aggiungere un team ai team preferiti cliccando sul bookmark presente vicino al logo del team.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5D648CF-394C-4438-8726-545767AAD98D}"/>
              </a:ext>
            </a:extLst>
          </p:cNvPr>
          <p:cNvSpPr/>
          <p:nvPr/>
        </p:nvSpPr>
        <p:spPr>
          <a:xfrm>
            <a:off x="7751445" y="4459605"/>
            <a:ext cx="293370" cy="270510"/>
          </a:xfrm>
          <a:prstGeom prst="ellipse">
            <a:avLst/>
          </a:prstGeom>
          <a:solidFill>
            <a:srgbClr val="FFFF00">
              <a:alpha val="58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4D26D72-9F5A-4407-B853-83ADE2FF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323" y="3901495"/>
            <a:ext cx="1054308" cy="1054308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6DA5D0E-15DA-4097-AB9E-2D1050F05C56}"/>
              </a:ext>
            </a:extLst>
          </p:cNvPr>
          <p:cNvCxnSpPr>
            <a:cxnSpLocks/>
          </p:cNvCxnSpPr>
          <p:nvPr/>
        </p:nvCxnSpPr>
        <p:spPr>
          <a:xfrm flipV="1">
            <a:off x="8138160" y="4459605"/>
            <a:ext cx="922020" cy="13525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748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252E50-195E-49AF-B556-B907D57C8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079" y="973669"/>
            <a:ext cx="8825659" cy="706964"/>
          </a:xfrm>
        </p:spPr>
        <p:txBody>
          <a:bodyPr/>
          <a:lstStyle/>
          <a:p>
            <a:pPr algn="ctr"/>
            <a:r>
              <a:rPr lang="it-IT" dirty="0"/>
              <a:t>LINE-UP - preferiti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4790494-C56A-43FA-BD1D-F986CF5E9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271" y="2444121"/>
            <a:ext cx="9773458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/>
              <a:t>Una volta aggiunto un team preferito verrà creata una nuova sezione dedicata a contenere i team preferiti, essa una volta che sarà vuota scomparirà. Per rimuovere un team dai preferiti basta </a:t>
            </a:r>
            <a:r>
              <a:rPr lang="it-IT" sz="2400" dirty="0" err="1"/>
              <a:t>ricliccare</a:t>
            </a:r>
            <a:r>
              <a:rPr lang="it-IT" sz="2400" dirty="0"/>
              <a:t> sulla nuova immagine del bookmark.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993480-E64B-4823-9B97-BD1ACDE85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50" t="24506" r="23636" b="34963"/>
          <a:stretch/>
        </p:blipFill>
        <p:spPr>
          <a:xfrm>
            <a:off x="2113280" y="4078393"/>
            <a:ext cx="7146130" cy="2779607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12CA3300-F6CF-4CD0-AFA6-C234D5EAF9A3}"/>
              </a:ext>
            </a:extLst>
          </p:cNvPr>
          <p:cNvSpPr/>
          <p:nvPr/>
        </p:nvSpPr>
        <p:spPr>
          <a:xfrm>
            <a:off x="7294245" y="4855845"/>
            <a:ext cx="293370" cy="270510"/>
          </a:xfrm>
          <a:prstGeom prst="ellipse">
            <a:avLst/>
          </a:prstGeom>
          <a:solidFill>
            <a:srgbClr val="FFFF00">
              <a:alpha val="58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5B9F8A2-D543-40C8-8EC4-3829ED79226C}"/>
              </a:ext>
            </a:extLst>
          </p:cNvPr>
          <p:cNvCxnSpPr>
            <a:cxnSpLocks/>
          </p:cNvCxnSpPr>
          <p:nvPr/>
        </p:nvCxnSpPr>
        <p:spPr>
          <a:xfrm flipV="1">
            <a:off x="7660640" y="4592320"/>
            <a:ext cx="2092960" cy="39878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0C7ED02B-E2DC-4D0E-AB86-1F4040AB0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829" y="3990411"/>
            <a:ext cx="1203817" cy="120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37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252E50-195E-49AF-B556-B907D57C8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079" y="973669"/>
            <a:ext cx="8825659" cy="706964"/>
          </a:xfrm>
        </p:spPr>
        <p:txBody>
          <a:bodyPr/>
          <a:lstStyle/>
          <a:p>
            <a:pPr algn="ctr"/>
            <a:r>
              <a:rPr lang="it-IT" dirty="0"/>
              <a:t>Preferiti - JavaScript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05657E8-AF94-499E-994A-D16205ECC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23" t="22235" r="40017" b="55824"/>
          <a:stretch/>
        </p:blipFill>
        <p:spPr>
          <a:xfrm>
            <a:off x="3231470" y="5126214"/>
            <a:ext cx="4409244" cy="1074198"/>
          </a:xfr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BBAA48-F749-497C-8DD9-7F61131A6618}"/>
              </a:ext>
            </a:extLst>
          </p:cNvPr>
          <p:cNvSpPr txBox="1"/>
          <p:nvPr/>
        </p:nvSpPr>
        <p:spPr>
          <a:xfrm>
            <a:off x="0" y="2476871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La funzione che permette di eliminare un elemento dalla lista completa dei team per poi aggiungerlo nella sezione dei preferiti è «</a:t>
            </a:r>
            <a:r>
              <a:rPr lang="it-IT" sz="2800" dirty="0" err="1"/>
              <a:t>teamSelected</a:t>
            </a:r>
            <a:r>
              <a:rPr lang="it-IT" sz="2800" dirty="0"/>
              <a:t>».</a:t>
            </a:r>
          </a:p>
          <a:p>
            <a:r>
              <a:rPr lang="it-IT" sz="2800" dirty="0"/>
              <a:t>L’evento che fa scatenare la funzione </a:t>
            </a:r>
            <a:r>
              <a:rPr lang="it-IT" sz="2800" dirty="0" err="1"/>
              <a:t>teamSelected</a:t>
            </a:r>
            <a:r>
              <a:rPr lang="it-IT" sz="2800" dirty="0"/>
              <a:t> è stato associato all’immagine del bookmark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C378B46-965C-4FC4-8C1E-4D2548AC6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901" y="5171030"/>
            <a:ext cx="1054308" cy="105430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D6FF2A2-72C9-4482-870B-48B95038A281}"/>
              </a:ext>
            </a:extLst>
          </p:cNvPr>
          <p:cNvCxnSpPr>
            <a:cxnSpLocks/>
          </p:cNvCxnSpPr>
          <p:nvPr/>
        </p:nvCxnSpPr>
        <p:spPr>
          <a:xfrm>
            <a:off x="8063144" y="5698184"/>
            <a:ext cx="865757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37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252E50-195E-49AF-B556-B907D57C8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079" y="973669"/>
            <a:ext cx="8825659" cy="706964"/>
          </a:xfrm>
        </p:spPr>
        <p:txBody>
          <a:bodyPr/>
          <a:lstStyle/>
          <a:p>
            <a:pPr algn="ctr"/>
            <a:r>
              <a:rPr lang="it-IT" dirty="0"/>
              <a:t>Preferiti – Funzione </a:t>
            </a:r>
            <a:r>
              <a:rPr lang="it-IT" dirty="0" err="1"/>
              <a:t>teamSelected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BDB4475-0864-45B1-AD39-18D8BB47F5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22" t="17639" r="37657" b="43611"/>
          <a:stretch/>
        </p:blipFill>
        <p:spPr>
          <a:xfrm>
            <a:off x="2900362" y="4181475"/>
            <a:ext cx="6391276" cy="260032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4341FA5-E19A-468F-9883-644A05FED3F9}"/>
              </a:ext>
            </a:extLst>
          </p:cNvPr>
          <p:cNvSpPr txBox="1"/>
          <p:nvPr/>
        </p:nvSpPr>
        <p:spPr>
          <a:xfrm>
            <a:off x="571500" y="2366433"/>
            <a:ext cx="11268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Appena chiamata la funzione </a:t>
            </a:r>
            <a:r>
              <a:rPr lang="it-IT" dirty="0" err="1"/>
              <a:t>teamSelected</a:t>
            </a:r>
            <a:r>
              <a:rPr lang="it-IT" dirty="0"/>
              <a:t>, il suo primo compito è quello di prendere il </a:t>
            </a:r>
            <a:r>
              <a:rPr lang="it-IT" dirty="0" err="1"/>
              <a:t>parentNode</a:t>
            </a:r>
            <a:r>
              <a:rPr lang="it-IT" dirty="0"/>
              <a:t> dell’oggetto che ha fatto scatenare l’evento, cioè il contenitore(div) che racchiude tutte le informazioni di un certo team tra cui: il nome, il logo ed i nomi dei piloti visualizzabili grazie ad un’altra funzione.</a:t>
            </a:r>
          </a:p>
          <a:p>
            <a:r>
              <a:rPr lang="it-IT" dirty="0"/>
              <a:t>Successivamente, se la sezione dei preferiti fosse stata vuota viene rimossa la classe .</a:t>
            </a:r>
            <a:r>
              <a:rPr lang="it-IT" dirty="0" err="1"/>
              <a:t>hidden</a:t>
            </a:r>
            <a:r>
              <a:rPr lang="it-IT" dirty="0"/>
              <a:t> associata ad essa.</a:t>
            </a:r>
          </a:p>
        </p:txBody>
      </p:sp>
    </p:spTree>
    <p:extLst>
      <p:ext uri="{BB962C8B-B14F-4D97-AF65-F5344CB8AC3E}">
        <p14:creationId xmlns:p14="http://schemas.microsoft.com/office/powerpoint/2010/main" val="241060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252E50-195E-49AF-B556-B907D57C8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079" y="973669"/>
            <a:ext cx="8825659" cy="706964"/>
          </a:xfrm>
        </p:spPr>
        <p:txBody>
          <a:bodyPr/>
          <a:lstStyle/>
          <a:p>
            <a:pPr algn="ctr"/>
            <a:r>
              <a:rPr lang="it-IT" dirty="0"/>
              <a:t>Preferiti – Funzione </a:t>
            </a:r>
            <a:r>
              <a:rPr lang="it-IT" dirty="0" err="1"/>
              <a:t>teamSelected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4341FA5-E19A-468F-9883-644A05FED3F9}"/>
              </a:ext>
            </a:extLst>
          </p:cNvPr>
          <p:cNvSpPr txBox="1"/>
          <p:nvPr/>
        </p:nvSpPr>
        <p:spPr>
          <a:xfrm>
            <a:off x="571500" y="2366433"/>
            <a:ext cx="112680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La funzione segue con un ciclo for, dove viene confrontato l’id del team selezionato dall’utente con tutti i team presenti nel file «contents.js». </a:t>
            </a:r>
          </a:p>
          <a:p>
            <a:r>
              <a:rPr lang="it-IT" sz="2200" dirty="0"/>
              <a:t>Una volta che verrà trovata la giusta corrispondenza la funzione provvedere a creare dinamicamente degli oggetti prendendo i dati direttamente dal file «contents.js» e inserirli nella sezione dei preferiti, verrà aggiunta la classe «</a:t>
            </a:r>
            <a:r>
              <a:rPr lang="it-IT" sz="2200" dirty="0" err="1"/>
              <a:t>hidden</a:t>
            </a:r>
            <a:r>
              <a:rPr lang="it-IT" sz="2200" dirty="0"/>
              <a:t>» al div del team nella sezione dei team visualizzabili.</a:t>
            </a:r>
          </a:p>
          <a:p>
            <a:endParaRPr lang="it-IT" sz="2200" dirty="0"/>
          </a:p>
          <a:p>
            <a:r>
              <a:rPr lang="it-IT" sz="2200" dirty="0"/>
              <a:t>Viene inoltre istanziata anche l’immagine del bookmark associata all’evento di rimozione dai preferiti, </a:t>
            </a:r>
            <a:r>
              <a:rPr lang="it-IT" sz="2200" dirty="0" err="1"/>
              <a:t>teamUnselected</a:t>
            </a:r>
            <a:r>
              <a:rPr lang="it-IT" sz="2200" dirty="0"/>
              <a:t>, il compito di quest’ultima sarà l’inverso di </a:t>
            </a:r>
            <a:r>
              <a:rPr lang="it-IT" sz="2200" dirty="0" err="1"/>
              <a:t>teamSelected</a:t>
            </a:r>
            <a:r>
              <a:rPr lang="it-IT" sz="2200" dirty="0"/>
              <a:t>: ovvero elimina i dati del team nella sezione dei preferiti e </a:t>
            </a:r>
            <a:r>
              <a:rPr lang="it-IT" sz="2200" dirty="0" err="1"/>
              <a:t>riaggiunge</a:t>
            </a:r>
            <a:r>
              <a:rPr lang="it-IT" sz="2200" dirty="0"/>
              <a:t> la classe «</a:t>
            </a:r>
            <a:r>
              <a:rPr lang="it-IT" sz="2200" dirty="0" err="1"/>
              <a:t>hidden</a:t>
            </a:r>
            <a:r>
              <a:rPr lang="it-IT" sz="2200" dirty="0"/>
              <a:t>» al div della lista completa dei team selezionabili.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0023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252E50-195E-49AF-B556-B907D57C8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079" y="973669"/>
            <a:ext cx="8825659" cy="706964"/>
          </a:xfrm>
        </p:spPr>
        <p:txBody>
          <a:bodyPr/>
          <a:lstStyle/>
          <a:p>
            <a:pPr algn="ctr"/>
            <a:r>
              <a:rPr lang="it-IT" dirty="0"/>
              <a:t>LINE-UP - ricerca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4790494-C56A-43FA-BD1D-F986CF5E9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271" y="2444121"/>
            <a:ext cx="9773458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/>
              <a:t>Sopra la griglia con la lista completa del team è presente la barra di ricerca, che ad ogni lettera inserita o cancellata filtrerà i team visualizzabili secondo la stringa richiesta.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9B409E4-57A6-4BD5-9553-9121E45FA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29" t="47660" r="23833" b="24596"/>
          <a:stretch/>
        </p:blipFill>
        <p:spPr>
          <a:xfrm>
            <a:off x="3638549" y="3999871"/>
            <a:ext cx="4476751" cy="243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9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252E50-195E-49AF-B556-B907D57C8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079" y="973669"/>
            <a:ext cx="8825659" cy="706964"/>
          </a:xfrm>
        </p:spPr>
        <p:txBody>
          <a:bodyPr/>
          <a:lstStyle/>
          <a:p>
            <a:pPr algn="ctr"/>
            <a:r>
              <a:rPr lang="it-IT" dirty="0"/>
              <a:t>Ricerca – funzione cerca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4341FA5-E19A-468F-9883-644A05FED3F9}"/>
              </a:ext>
            </a:extLst>
          </p:cNvPr>
          <p:cNvSpPr txBox="1"/>
          <p:nvPr/>
        </p:nvSpPr>
        <p:spPr>
          <a:xfrm>
            <a:off x="1280318" y="2614865"/>
            <a:ext cx="96313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La funzione di ricerca viene associata all’oggetto di tipo «input </a:t>
            </a:r>
            <a:r>
              <a:rPr lang="it-IT" sz="2800" dirty="0" err="1"/>
              <a:t>type</a:t>
            </a:r>
            <a:r>
              <a:rPr lang="it-IT" sz="2800" dirty="0"/>
              <a:t>=‘text’», con id #search, presente sopra la lista dei team disponibili. Per ogni lettera aggiunta o rimossa verrà richiamata la funzione cerca().</a:t>
            </a: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98C74BB-FD82-4016-880B-E643F42B7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6" t="44028" r="50050" b="46667"/>
          <a:stretch/>
        </p:blipFill>
        <p:spPr>
          <a:xfrm>
            <a:off x="3031143" y="5210461"/>
            <a:ext cx="5112732" cy="67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813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iunioni ione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TM02900722[[fn=Sala riunioni ione]]</Template>
  <TotalTime>126</TotalTime>
  <Words>648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Riunioni ione</vt:lpstr>
      <vt:lpstr>MHW2</vt:lpstr>
      <vt:lpstr>LINE-UP TEAMS</vt:lpstr>
      <vt:lpstr>LINE-UP - preferiti</vt:lpstr>
      <vt:lpstr>LINE-UP - preferiti</vt:lpstr>
      <vt:lpstr>Preferiti - JavaScript</vt:lpstr>
      <vt:lpstr>Preferiti – Funzione teamSelected</vt:lpstr>
      <vt:lpstr>Preferiti – Funzione teamSelected</vt:lpstr>
      <vt:lpstr>LINE-UP - ricerca</vt:lpstr>
      <vt:lpstr>Ricerca – funzione cerca</vt:lpstr>
      <vt:lpstr>Ricerca – funzione cerca</vt:lpstr>
      <vt:lpstr>Ricerca – funzione cerca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MHW2</dc:title>
  <dc:creator>Jhaveil Calvino</dc:creator>
  <cp:lastModifiedBy>Jhaveil Calvino</cp:lastModifiedBy>
  <cp:revision>10</cp:revision>
  <dcterms:created xsi:type="dcterms:W3CDTF">2021-04-07T15:36:30Z</dcterms:created>
  <dcterms:modified xsi:type="dcterms:W3CDTF">2021-04-12T09:26:51Z</dcterms:modified>
</cp:coreProperties>
</file>